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ita thakkar" userId="6fbd4281ef4c2541" providerId="LiveId" clId="{A8D07786-2B69-41D9-A173-693C38A4D355}"/>
    <pc:docChg chg="undo custSel addSld modSld sldOrd">
      <pc:chgData name="nikita thakkar" userId="6fbd4281ef4c2541" providerId="LiveId" clId="{A8D07786-2B69-41D9-A173-693C38A4D355}" dt="2020-12-09T13:31:09.051" v="257" actId="20577"/>
      <pc:docMkLst>
        <pc:docMk/>
      </pc:docMkLst>
      <pc:sldChg chg="addSp delSp modSp new mod">
        <pc:chgData name="nikita thakkar" userId="6fbd4281ef4c2541" providerId="LiveId" clId="{A8D07786-2B69-41D9-A173-693C38A4D355}" dt="2020-12-09T13:00:38.073" v="16" actId="14100"/>
        <pc:sldMkLst>
          <pc:docMk/>
          <pc:sldMk cId="2360129320" sldId="256"/>
        </pc:sldMkLst>
        <pc:spChg chg="del mod">
          <ac:chgData name="nikita thakkar" userId="6fbd4281ef4c2541" providerId="LiveId" clId="{A8D07786-2B69-41D9-A173-693C38A4D355}" dt="2020-12-09T12:55:15.867" v="6" actId="478"/>
          <ac:spMkLst>
            <pc:docMk/>
            <pc:sldMk cId="2360129320" sldId="256"/>
            <ac:spMk id="3" creationId="{28F3F3E0-F8DC-46FD-8945-52CE7BACCF25}"/>
          </ac:spMkLst>
        </pc:spChg>
        <pc:picChg chg="add del mod">
          <ac:chgData name="nikita thakkar" userId="6fbd4281ef4c2541" providerId="LiveId" clId="{A8D07786-2B69-41D9-A173-693C38A4D355}" dt="2020-12-09T12:55:07.519" v="4" actId="478"/>
          <ac:picMkLst>
            <pc:docMk/>
            <pc:sldMk cId="2360129320" sldId="256"/>
            <ac:picMk id="4" creationId="{796C0D20-3CBB-455A-B89B-9C87250B667A}"/>
          </ac:picMkLst>
        </pc:picChg>
        <pc:picChg chg="add mod">
          <ac:chgData name="nikita thakkar" userId="6fbd4281ef4c2541" providerId="LiveId" clId="{A8D07786-2B69-41D9-A173-693C38A4D355}" dt="2020-12-09T13:00:38.073" v="16" actId="14100"/>
          <ac:picMkLst>
            <pc:docMk/>
            <pc:sldMk cId="2360129320" sldId="256"/>
            <ac:picMk id="5" creationId="{371889A2-4C75-402B-B481-64A8866D1894}"/>
          </ac:picMkLst>
        </pc:picChg>
      </pc:sldChg>
      <pc:sldChg chg="addSp delSp modSp new mod">
        <pc:chgData name="nikita thakkar" userId="6fbd4281ef4c2541" providerId="LiveId" clId="{A8D07786-2B69-41D9-A173-693C38A4D355}" dt="2020-12-09T13:26:07.281" v="242" actId="14100"/>
        <pc:sldMkLst>
          <pc:docMk/>
          <pc:sldMk cId="1162842741" sldId="257"/>
        </pc:sldMkLst>
        <pc:spChg chg="mod">
          <ac:chgData name="nikita thakkar" userId="6fbd4281ef4c2541" providerId="LiveId" clId="{A8D07786-2B69-41D9-A173-693C38A4D355}" dt="2020-12-09T13:26:03.817" v="241" actId="20577"/>
          <ac:spMkLst>
            <pc:docMk/>
            <pc:sldMk cId="1162842741" sldId="257"/>
            <ac:spMk id="2" creationId="{D0149C3E-8ED7-4E28-A63C-D99C4D50C550}"/>
          </ac:spMkLst>
        </pc:spChg>
        <pc:spChg chg="del">
          <ac:chgData name="nikita thakkar" userId="6fbd4281ef4c2541" providerId="LiveId" clId="{A8D07786-2B69-41D9-A173-693C38A4D355}" dt="2020-12-09T12:55:57.797" v="8"/>
          <ac:spMkLst>
            <pc:docMk/>
            <pc:sldMk cId="1162842741" sldId="257"/>
            <ac:spMk id="3" creationId="{6CF879D8-3900-41E7-A6EC-86725C4D1CE5}"/>
          </ac:spMkLst>
        </pc:spChg>
        <pc:picChg chg="add mod">
          <ac:chgData name="nikita thakkar" userId="6fbd4281ef4c2541" providerId="LiveId" clId="{A8D07786-2B69-41D9-A173-693C38A4D355}" dt="2020-12-09T13:26:07.281" v="242" actId="14100"/>
          <ac:picMkLst>
            <pc:docMk/>
            <pc:sldMk cId="1162842741" sldId="257"/>
            <ac:picMk id="4" creationId="{08EC38DE-D4CE-4618-9963-746A9D9772D4}"/>
          </ac:picMkLst>
        </pc:picChg>
      </pc:sldChg>
      <pc:sldChg chg="addSp delSp modSp new">
        <pc:chgData name="nikita thakkar" userId="6fbd4281ef4c2541" providerId="LiveId" clId="{A8D07786-2B69-41D9-A173-693C38A4D355}" dt="2020-12-09T12:56:51.484" v="10"/>
        <pc:sldMkLst>
          <pc:docMk/>
          <pc:sldMk cId="2628674296" sldId="258"/>
        </pc:sldMkLst>
        <pc:spChg chg="del">
          <ac:chgData name="nikita thakkar" userId="6fbd4281ef4c2541" providerId="LiveId" clId="{A8D07786-2B69-41D9-A173-693C38A4D355}" dt="2020-12-09T12:56:51.484" v="10"/>
          <ac:spMkLst>
            <pc:docMk/>
            <pc:sldMk cId="2628674296" sldId="258"/>
            <ac:spMk id="3" creationId="{A89F3355-839E-4AD8-9576-7C82FA0968D8}"/>
          </ac:spMkLst>
        </pc:spChg>
        <pc:picChg chg="add mod">
          <ac:chgData name="nikita thakkar" userId="6fbd4281ef4c2541" providerId="LiveId" clId="{A8D07786-2B69-41D9-A173-693C38A4D355}" dt="2020-12-09T12:56:51.484" v="10"/>
          <ac:picMkLst>
            <pc:docMk/>
            <pc:sldMk cId="2628674296" sldId="258"/>
            <ac:picMk id="4" creationId="{7A8A94D4-E012-4B1A-A148-EF57078B3F55}"/>
          </ac:picMkLst>
        </pc:picChg>
      </pc:sldChg>
      <pc:sldChg chg="addSp delSp modSp new">
        <pc:chgData name="nikita thakkar" userId="6fbd4281ef4c2541" providerId="LiveId" clId="{A8D07786-2B69-41D9-A173-693C38A4D355}" dt="2020-12-09T12:57:41.548" v="12"/>
        <pc:sldMkLst>
          <pc:docMk/>
          <pc:sldMk cId="3683235176" sldId="259"/>
        </pc:sldMkLst>
        <pc:spChg chg="del">
          <ac:chgData name="nikita thakkar" userId="6fbd4281ef4c2541" providerId="LiveId" clId="{A8D07786-2B69-41D9-A173-693C38A4D355}" dt="2020-12-09T12:57:41.548" v="12"/>
          <ac:spMkLst>
            <pc:docMk/>
            <pc:sldMk cId="3683235176" sldId="259"/>
            <ac:spMk id="3" creationId="{9EE7E3EA-14C7-4669-B706-57A1423D0ED3}"/>
          </ac:spMkLst>
        </pc:spChg>
        <pc:picChg chg="add mod">
          <ac:chgData name="nikita thakkar" userId="6fbd4281ef4c2541" providerId="LiveId" clId="{A8D07786-2B69-41D9-A173-693C38A4D355}" dt="2020-12-09T12:57:41.548" v="12"/>
          <ac:picMkLst>
            <pc:docMk/>
            <pc:sldMk cId="3683235176" sldId="259"/>
            <ac:picMk id="4" creationId="{A52B83BD-B771-4507-AEBF-7A9446705FEE}"/>
          </ac:picMkLst>
        </pc:picChg>
      </pc:sldChg>
      <pc:sldChg chg="addSp modSp new mod">
        <pc:chgData name="nikita thakkar" userId="6fbd4281ef4c2541" providerId="LiveId" clId="{A8D07786-2B69-41D9-A173-693C38A4D355}" dt="2020-12-09T13:02:36.919" v="19" actId="1076"/>
        <pc:sldMkLst>
          <pc:docMk/>
          <pc:sldMk cId="3504155787" sldId="260"/>
        </pc:sldMkLst>
        <pc:picChg chg="add mod">
          <ac:chgData name="nikita thakkar" userId="6fbd4281ef4c2541" providerId="LiveId" clId="{A8D07786-2B69-41D9-A173-693C38A4D355}" dt="2020-12-09T13:02:36.919" v="19" actId="1076"/>
          <ac:picMkLst>
            <pc:docMk/>
            <pc:sldMk cId="3504155787" sldId="260"/>
            <ac:picMk id="4" creationId="{7B07C309-E73D-4C89-AAB7-7D47BE8B85B1}"/>
          </ac:picMkLst>
        </pc:picChg>
      </pc:sldChg>
      <pc:sldChg chg="addSp delSp modSp new">
        <pc:chgData name="nikita thakkar" userId="6fbd4281ef4c2541" providerId="LiveId" clId="{A8D07786-2B69-41D9-A173-693C38A4D355}" dt="2020-12-09T13:03:46.904" v="21"/>
        <pc:sldMkLst>
          <pc:docMk/>
          <pc:sldMk cId="556144278" sldId="261"/>
        </pc:sldMkLst>
        <pc:spChg chg="del">
          <ac:chgData name="nikita thakkar" userId="6fbd4281ef4c2541" providerId="LiveId" clId="{A8D07786-2B69-41D9-A173-693C38A4D355}" dt="2020-12-09T13:03:46.904" v="21"/>
          <ac:spMkLst>
            <pc:docMk/>
            <pc:sldMk cId="556144278" sldId="261"/>
            <ac:spMk id="3" creationId="{523680C6-F476-40A2-A43F-982694C6126E}"/>
          </ac:spMkLst>
        </pc:spChg>
        <pc:picChg chg="add mod">
          <ac:chgData name="nikita thakkar" userId="6fbd4281ef4c2541" providerId="LiveId" clId="{A8D07786-2B69-41D9-A173-693C38A4D355}" dt="2020-12-09T13:03:46.904" v="21"/>
          <ac:picMkLst>
            <pc:docMk/>
            <pc:sldMk cId="556144278" sldId="261"/>
            <ac:picMk id="4" creationId="{09E65CD9-920A-4D0A-8920-89A33EB788B7}"/>
          </ac:picMkLst>
        </pc:picChg>
      </pc:sldChg>
      <pc:sldChg chg="addSp delSp modSp new">
        <pc:chgData name="nikita thakkar" userId="6fbd4281ef4c2541" providerId="LiveId" clId="{A8D07786-2B69-41D9-A173-693C38A4D355}" dt="2020-12-09T13:04:20.612" v="23"/>
        <pc:sldMkLst>
          <pc:docMk/>
          <pc:sldMk cId="2402312113" sldId="262"/>
        </pc:sldMkLst>
        <pc:spChg chg="del">
          <ac:chgData name="nikita thakkar" userId="6fbd4281ef4c2541" providerId="LiveId" clId="{A8D07786-2B69-41D9-A173-693C38A4D355}" dt="2020-12-09T13:04:20.612" v="23"/>
          <ac:spMkLst>
            <pc:docMk/>
            <pc:sldMk cId="2402312113" sldId="262"/>
            <ac:spMk id="3" creationId="{EF229D47-22F1-4F30-B27A-35A180C017B6}"/>
          </ac:spMkLst>
        </pc:spChg>
        <pc:picChg chg="add mod">
          <ac:chgData name="nikita thakkar" userId="6fbd4281ef4c2541" providerId="LiveId" clId="{A8D07786-2B69-41D9-A173-693C38A4D355}" dt="2020-12-09T13:04:20.612" v="23"/>
          <ac:picMkLst>
            <pc:docMk/>
            <pc:sldMk cId="2402312113" sldId="262"/>
            <ac:picMk id="4" creationId="{DB1774F5-4344-4AF8-A574-FB1711670E14}"/>
          </ac:picMkLst>
        </pc:picChg>
      </pc:sldChg>
      <pc:sldChg chg="addSp delSp modSp new">
        <pc:chgData name="nikita thakkar" userId="6fbd4281ef4c2541" providerId="LiveId" clId="{A8D07786-2B69-41D9-A173-693C38A4D355}" dt="2020-12-09T13:04:46.932" v="25"/>
        <pc:sldMkLst>
          <pc:docMk/>
          <pc:sldMk cId="2784902541" sldId="263"/>
        </pc:sldMkLst>
        <pc:spChg chg="del">
          <ac:chgData name="nikita thakkar" userId="6fbd4281ef4c2541" providerId="LiveId" clId="{A8D07786-2B69-41D9-A173-693C38A4D355}" dt="2020-12-09T13:04:46.932" v="25"/>
          <ac:spMkLst>
            <pc:docMk/>
            <pc:sldMk cId="2784902541" sldId="263"/>
            <ac:spMk id="3" creationId="{96CF0454-1175-44D4-8ED2-1FCF19BF1ED4}"/>
          </ac:spMkLst>
        </pc:spChg>
        <pc:picChg chg="add mod">
          <ac:chgData name="nikita thakkar" userId="6fbd4281ef4c2541" providerId="LiveId" clId="{A8D07786-2B69-41D9-A173-693C38A4D355}" dt="2020-12-09T13:04:46.932" v="25"/>
          <ac:picMkLst>
            <pc:docMk/>
            <pc:sldMk cId="2784902541" sldId="263"/>
            <ac:picMk id="4" creationId="{36620D1A-8383-41C5-A6CE-C1441BE98A50}"/>
          </ac:picMkLst>
        </pc:picChg>
      </pc:sldChg>
      <pc:sldChg chg="addSp delSp modSp new">
        <pc:chgData name="nikita thakkar" userId="6fbd4281ef4c2541" providerId="LiveId" clId="{A8D07786-2B69-41D9-A173-693C38A4D355}" dt="2020-12-09T13:05:35.247" v="27"/>
        <pc:sldMkLst>
          <pc:docMk/>
          <pc:sldMk cId="562833488" sldId="264"/>
        </pc:sldMkLst>
        <pc:spChg chg="del">
          <ac:chgData name="nikita thakkar" userId="6fbd4281ef4c2541" providerId="LiveId" clId="{A8D07786-2B69-41D9-A173-693C38A4D355}" dt="2020-12-09T13:05:35.247" v="27"/>
          <ac:spMkLst>
            <pc:docMk/>
            <pc:sldMk cId="562833488" sldId="264"/>
            <ac:spMk id="3" creationId="{6B02188C-9EFB-471E-BDC7-B5FDEAE9B7EC}"/>
          </ac:spMkLst>
        </pc:spChg>
        <pc:picChg chg="add mod">
          <ac:chgData name="nikita thakkar" userId="6fbd4281ef4c2541" providerId="LiveId" clId="{A8D07786-2B69-41D9-A173-693C38A4D355}" dt="2020-12-09T13:05:35.247" v="27"/>
          <ac:picMkLst>
            <pc:docMk/>
            <pc:sldMk cId="562833488" sldId="264"/>
            <ac:picMk id="4" creationId="{73F23600-46DA-4281-AE8A-70225EF375E2}"/>
          </ac:picMkLst>
        </pc:picChg>
      </pc:sldChg>
      <pc:sldChg chg="addSp delSp modSp new">
        <pc:chgData name="nikita thakkar" userId="6fbd4281ef4c2541" providerId="LiveId" clId="{A8D07786-2B69-41D9-A173-693C38A4D355}" dt="2020-12-09T13:06:20.647" v="29"/>
        <pc:sldMkLst>
          <pc:docMk/>
          <pc:sldMk cId="1627383991" sldId="265"/>
        </pc:sldMkLst>
        <pc:spChg chg="del">
          <ac:chgData name="nikita thakkar" userId="6fbd4281ef4c2541" providerId="LiveId" clId="{A8D07786-2B69-41D9-A173-693C38A4D355}" dt="2020-12-09T13:06:20.647" v="29"/>
          <ac:spMkLst>
            <pc:docMk/>
            <pc:sldMk cId="1627383991" sldId="265"/>
            <ac:spMk id="3" creationId="{74D6009A-762D-476C-AD8C-9B9BD81AE8E8}"/>
          </ac:spMkLst>
        </pc:spChg>
        <pc:picChg chg="add mod">
          <ac:chgData name="nikita thakkar" userId="6fbd4281ef4c2541" providerId="LiveId" clId="{A8D07786-2B69-41D9-A173-693C38A4D355}" dt="2020-12-09T13:06:20.647" v="29"/>
          <ac:picMkLst>
            <pc:docMk/>
            <pc:sldMk cId="1627383991" sldId="265"/>
            <ac:picMk id="4" creationId="{A68E925C-4CF1-45A2-80D9-4D64766FE5F9}"/>
          </ac:picMkLst>
        </pc:picChg>
      </pc:sldChg>
      <pc:sldChg chg="addSp delSp modSp new">
        <pc:chgData name="nikita thakkar" userId="6fbd4281ef4c2541" providerId="LiveId" clId="{A8D07786-2B69-41D9-A173-693C38A4D355}" dt="2020-12-09T13:07:05.522" v="31"/>
        <pc:sldMkLst>
          <pc:docMk/>
          <pc:sldMk cId="2668412382" sldId="266"/>
        </pc:sldMkLst>
        <pc:spChg chg="del">
          <ac:chgData name="nikita thakkar" userId="6fbd4281ef4c2541" providerId="LiveId" clId="{A8D07786-2B69-41D9-A173-693C38A4D355}" dt="2020-12-09T13:07:05.522" v="31"/>
          <ac:spMkLst>
            <pc:docMk/>
            <pc:sldMk cId="2668412382" sldId="266"/>
            <ac:spMk id="3" creationId="{1944D6CE-7367-4A09-A94E-06BF4C6C2910}"/>
          </ac:spMkLst>
        </pc:spChg>
        <pc:picChg chg="add mod">
          <ac:chgData name="nikita thakkar" userId="6fbd4281ef4c2541" providerId="LiveId" clId="{A8D07786-2B69-41D9-A173-693C38A4D355}" dt="2020-12-09T13:07:05.522" v="31"/>
          <ac:picMkLst>
            <pc:docMk/>
            <pc:sldMk cId="2668412382" sldId="266"/>
            <ac:picMk id="4" creationId="{3D21124D-43E6-4CCC-8B9F-6CB5E906560A}"/>
          </ac:picMkLst>
        </pc:picChg>
      </pc:sldChg>
      <pc:sldChg chg="addSp delSp modSp new">
        <pc:chgData name="nikita thakkar" userId="6fbd4281ef4c2541" providerId="LiveId" clId="{A8D07786-2B69-41D9-A173-693C38A4D355}" dt="2020-12-09T13:07:45.788" v="33"/>
        <pc:sldMkLst>
          <pc:docMk/>
          <pc:sldMk cId="1703118139" sldId="267"/>
        </pc:sldMkLst>
        <pc:spChg chg="del">
          <ac:chgData name="nikita thakkar" userId="6fbd4281ef4c2541" providerId="LiveId" clId="{A8D07786-2B69-41D9-A173-693C38A4D355}" dt="2020-12-09T13:07:45.788" v="33"/>
          <ac:spMkLst>
            <pc:docMk/>
            <pc:sldMk cId="1703118139" sldId="267"/>
            <ac:spMk id="3" creationId="{93AD6F81-EA18-4566-9A17-5E9D033998C8}"/>
          </ac:spMkLst>
        </pc:spChg>
        <pc:picChg chg="add mod">
          <ac:chgData name="nikita thakkar" userId="6fbd4281ef4c2541" providerId="LiveId" clId="{A8D07786-2B69-41D9-A173-693C38A4D355}" dt="2020-12-09T13:07:45.788" v="33"/>
          <ac:picMkLst>
            <pc:docMk/>
            <pc:sldMk cId="1703118139" sldId="267"/>
            <ac:picMk id="4" creationId="{2B6760AD-3308-4181-8A8B-4D49E837A81E}"/>
          </ac:picMkLst>
        </pc:picChg>
      </pc:sldChg>
      <pc:sldChg chg="addSp delSp modSp new">
        <pc:chgData name="nikita thakkar" userId="6fbd4281ef4c2541" providerId="LiveId" clId="{A8D07786-2B69-41D9-A173-693C38A4D355}" dt="2020-12-09T13:08:24.546" v="35"/>
        <pc:sldMkLst>
          <pc:docMk/>
          <pc:sldMk cId="4080118443" sldId="268"/>
        </pc:sldMkLst>
        <pc:spChg chg="del">
          <ac:chgData name="nikita thakkar" userId="6fbd4281ef4c2541" providerId="LiveId" clId="{A8D07786-2B69-41D9-A173-693C38A4D355}" dt="2020-12-09T13:08:24.546" v="35"/>
          <ac:spMkLst>
            <pc:docMk/>
            <pc:sldMk cId="4080118443" sldId="268"/>
            <ac:spMk id="3" creationId="{E71E8F74-C32E-4842-94F9-06FECC29D371}"/>
          </ac:spMkLst>
        </pc:spChg>
        <pc:picChg chg="add mod">
          <ac:chgData name="nikita thakkar" userId="6fbd4281ef4c2541" providerId="LiveId" clId="{A8D07786-2B69-41D9-A173-693C38A4D355}" dt="2020-12-09T13:08:24.546" v="35"/>
          <ac:picMkLst>
            <pc:docMk/>
            <pc:sldMk cId="4080118443" sldId="268"/>
            <ac:picMk id="4" creationId="{8E285751-529D-491F-A38E-9F29F0B1406C}"/>
          </ac:picMkLst>
        </pc:picChg>
      </pc:sldChg>
      <pc:sldChg chg="addSp delSp modSp new">
        <pc:chgData name="nikita thakkar" userId="6fbd4281ef4c2541" providerId="LiveId" clId="{A8D07786-2B69-41D9-A173-693C38A4D355}" dt="2020-12-09T13:09:16.997" v="37"/>
        <pc:sldMkLst>
          <pc:docMk/>
          <pc:sldMk cId="2822793883" sldId="269"/>
        </pc:sldMkLst>
        <pc:spChg chg="del">
          <ac:chgData name="nikita thakkar" userId="6fbd4281ef4c2541" providerId="LiveId" clId="{A8D07786-2B69-41D9-A173-693C38A4D355}" dt="2020-12-09T13:09:16.997" v="37"/>
          <ac:spMkLst>
            <pc:docMk/>
            <pc:sldMk cId="2822793883" sldId="269"/>
            <ac:spMk id="3" creationId="{CC24C2E5-E823-4852-9A19-DE97EAC66101}"/>
          </ac:spMkLst>
        </pc:spChg>
        <pc:picChg chg="add mod">
          <ac:chgData name="nikita thakkar" userId="6fbd4281ef4c2541" providerId="LiveId" clId="{A8D07786-2B69-41D9-A173-693C38A4D355}" dt="2020-12-09T13:09:16.997" v="37"/>
          <ac:picMkLst>
            <pc:docMk/>
            <pc:sldMk cId="2822793883" sldId="269"/>
            <ac:picMk id="4" creationId="{4A0A59AF-CF24-45BB-8279-04F27E8ED909}"/>
          </ac:picMkLst>
        </pc:picChg>
      </pc:sldChg>
      <pc:sldChg chg="addSp delSp modSp new">
        <pc:chgData name="nikita thakkar" userId="6fbd4281ef4c2541" providerId="LiveId" clId="{A8D07786-2B69-41D9-A173-693C38A4D355}" dt="2020-12-09T13:09:55.151" v="39"/>
        <pc:sldMkLst>
          <pc:docMk/>
          <pc:sldMk cId="74717335" sldId="270"/>
        </pc:sldMkLst>
        <pc:spChg chg="del">
          <ac:chgData name="nikita thakkar" userId="6fbd4281ef4c2541" providerId="LiveId" clId="{A8D07786-2B69-41D9-A173-693C38A4D355}" dt="2020-12-09T13:09:55.151" v="39"/>
          <ac:spMkLst>
            <pc:docMk/>
            <pc:sldMk cId="74717335" sldId="270"/>
            <ac:spMk id="3" creationId="{5F2033C8-D35F-441A-976C-5002896D76BF}"/>
          </ac:spMkLst>
        </pc:spChg>
        <pc:picChg chg="add mod">
          <ac:chgData name="nikita thakkar" userId="6fbd4281ef4c2541" providerId="LiveId" clId="{A8D07786-2B69-41D9-A173-693C38A4D355}" dt="2020-12-09T13:09:55.151" v="39"/>
          <ac:picMkLst>
            <pc:docMk/>
            <pc:sldMk cId="74717335" sldId="270"/>
            <ac:picMk id="4" creationId="{3FB2FF87-1675-40A3-983C-44B4CD5EBD74}"/>
          </ac:picMkLst>
        </pc:picChg>
      </pc:sldChg>
      <pc:sldChg chg="addSp delSp modSp new">
        <pc:chgData name="nikita thakkar" userId="6fbd4281ef4c2541" providerId="LiveId" clId="{A8D07786-2B69-41D9-A173-693C38A4D355}" dt="2020-12-09T13:10:24.956" v="41"/>
        <pc:sldMkLst>
          <pc:docMk/>
          <pc:sldMk cId="3210425350" sldId="271"/>
        </pc:sldMkLst>
        <pc:spChg chg="del">
          <ac:chgData name="nikita thakkar" userId="6fbd4281ef4c2541" providerId="LiveId" clId="{A8D07786-2B69-41D9-A173-693C38A4D355}" dt="2020-12-09T13:10:24.956" v="41"/>
          <ac:spMkLst>
            <pc:docMk/>
            <pc:sldMk cId="3210425350" sldId="271"/>
            <ac:spMk id="3" creationId="{E5E73849-551E-4BB9-BCFA-A5D5DB1930C9}"/>
          </ac:spMkLst>
        </pc:spChg>
        <pc:picChg chg="add mod">
          <ac:chgData name="nikita thakkar" userId="6fbd4281ef4c2541" providerId="LiveId" clId="{A8D07786-2B69-41D9-A173-693C38A4D355}" dt="2020-12-09T13:10:24.956" v="41"/>
          <ac:picMkLst>
            <pc:docMk/>
            <pc:sldMk cId="3210425350" sldId="271"/>
            <ac:picMk id="4" creationId="{921FEC1E-D6E4-4ABB-813E-E42E0ECBDD24}"/>
          </ac:picMkLst>
        </pc:picChg>
      </pc:sldChg>
      <pc:sldChg chg="addSp delSp modSp new mod">
        <pc:chgData name="nikita thakkar" userId="6fbd4281ef4c2541" providerId="LiveId" clId="{A8D07786-2B69-41D9-A173-693C38A4D355}" dt="2020-12-09T13:10:58.680" v="44" actId="14100"/>
        <pc:sldMkLst>
          <pc:docMk/>
          <pc:sldMk cId="2364071715" sldId="272"/>
        </pc:sldMkLst>
        <pc:spChg chg="del">
          <ac:chgData name="nikita thakkar" userId="6fbd4281ef4c2541" providerId="LiveId" clId="{A8D07786-2B69-41D9-A173-693C38A4D355}" dt="2020-12-09T13:10:56.147" v="43"/>
          <ac:spMkLst>
            <pc:docMk/>
            <pc:sldMk cId="2364071715" sldId="272"/>
            <ac:spMk id="3" creationId="{1B2AE8D6-7677-4CF1-9966-D88734CB2496}"/>
          </ac:spMkLst>
        </pc:spChg>
        <pc:picChg chg="add mod">
          <ac:chgData name="nikita thakkar" userId="6fbd4281ef4c2541" providerId="LiveId" clId="{A8D07786-2B69-41D9-A173-693C38A4D355}" dt="2020-12-09T13:10:58.680" v="44" actId="14100"/>
          <ac:picMkLst>
            <pc:docMk/>
            <pc:sldMk cId="2364071715" sldId="272"/>
            <ac:picMk id="4" creationId="{FF9D6523-EB7D-4E8E-B7C4-F8A72B25FBB0}"/>
          </ac:picMkLst>
        </pc:picChg>
      </pc:sldChg>
      <pc:sldChg chg="addSp delSp modSp new">
        <pc:chgData name="nikita thakkar" userId="6fbd4281ef4c2541" providerId="LiveId" clId="{A8D07786-2B69-41D9-A173-693C38A4D355}" dt="2020-12-09T13:11:39.173" v="46"/>
        <pc:sldMkLst>
          <pc:docMk/>
          <pc:sldMk cId="842311621" sldId="273"/>
        </pc:sldMkLst>
        <pc:spChg chg="del">
          <ac:chgData name="nikita thakkar" userId="6fbd4281ef4c2541" providerId="LiveId" clId="{A8D07786-2B69-41D9-A173-693C38A4D355}" dt="2020-12-09T13:11:39.173" v="46"/>
          <ac:spMkLst>
            <pc:docMk/>
            <pc:sldMk cId="842311621" sldId="273"/>
            <ac:spMk id="3" creationId="{56938F3A-8DAC-4AF6-AA4E-A6EAE8F1C84C}"/>
          </ac:spMkLst>
        </pc:spChg>
        <pc:picChg chg="add mod">
          <ac:chgData name="nikita thakkar" userId="6fbd4281ef4c2541" providerId="LiveId" clId="{A8D07786-2B69-41D9-A173-693C38A4D355}" dt="2020-12-09T13:11:39.173" v="46"/>
          <ac:picMkLst>
            <pc:docMk/>
            <pc:sldMk cId="842311621" sldId="273"/>
            <ac:picMk id="4" creationId="{F7712F20-A4BA-409C-B613-E5496A355FF2}"/>
          </ac:picMkLst>
        </pc:picChg>
      </pc:sldChg>
      <pc:sldChg chg="addSp delSp modSp new">
        <pc:chgData name="nikita thakkar" userId="6fbd4281ef4c2541" providerId="LiveId" clId="{A8D07786-2B69-41D9-A173-693C38A4D355}" dt="2020-12-09T13:12:19.988" v="48"/>
        <pc:sldMkLst>
          <pc:docMk/>
          <pc:sldMk cId="152001210" sldId="274"/>
        </pc:sldMkLst>
        <pc:spChg chg="del">
          <ac:chgData name="nikita thakkar" userId="6fbd4281ef4c2541" providerId="LiveId" clId="{A8D07786-2B69-41D9-A173-693C38A4D355}" dt="2020-12-09T13:12:19.988" v="48"/>
          <ac:spMkLst>
            <pc:docMk/>
            <pc:sldMk cId="152001210" sldId="274"/>
            <ac:spMk id="3" creationId="{5C3E6A0C-1D55-4B60-A7AC-713D81AFCDCD}"/>
          </ac:spMkLst>
        </pc:spChg>
        <pc:picChg chg="add mod">
          <ac:chgData name="nikita thakkar" userId="6fbd4281ef4c2541" providerId="LiveId" clId="{A8D07786-2B69-41D9-A173-693C38A4D355}" dt="2020-12-09T13:12:19.988" v="48"/>
          <ac:picMkLst>
            <pc:docMk/>
            <pc:sldMk cId="152001210" sldId="274"/>
            <ac:picMk id="4" creationId="{8E37DBCC-5107-4037-97C6-B38627F42D00}"/>
          </ac:picMkLst>
        </pc:picChg>
      </pc:sldChg>
      <pc:sldChg chg="addSp delSp modSp new">
        <pc:chgData name="nikita thakkar" userId="6fbd4281ef4c2541" providerId="LiveId" clId="{A8D07786-2B69-41D9-A173-693C38A4D355}" dt="2020-12-09T13:13:12.580" v="50"/>
        <pc:sldMkLst>
          <pc:docMk/>
          <pc:sldMk cId="2222375080" sldId="275"/>
        </pc:sldMkLst>
        <pc:spChg chg="del">
          <ac:chgData name="nikita thakkar" userId="6fbd4281ef4c2541" providerId="LiveId" clId="{A8D07786-2B69-41D9-A173-693C38A4D355}" dt="2020-12-09T13:13:12.580" v="50"/>
          <ac:spMkLst>
            <pc:docMk/>
            <pc:sldMk cId="2222375080" sldId="275"/>
            <ac:spMk id="3" creationId="{FA8E33AE-7D72-49D2-A842-3E379364B45C}"/>
          </ac:spMkLst>
        </pc:spChg>
        <pc:picChg chg="add mod">
          <ac:chgData name="nikita thakkar" userId="6fbd4281ef4c2541" providerId="LiveId" clId="{A8D07786-2B69-41D9-A173-693C38A4D355}" dt="2020-12-09T13:13:12.580" v="50"/>
          <ac:picMkLst>
            <pc:docMk/>
            <pc:sldMk cId="2222375080" sldId="275"/>
            <ac:picMk id="4" creationId="{F8691D39-8D27-45D3-95A4-59C04BD3436D}"/>
          </ac:picMkLst>
        </pc:picChg>
      </pc:sldChg>
      <pc:sldChg chg="addSp delSp modSp new">
        <pc:chgData name="nikita thakkar" userId="6fbd4281ef4c2541" providerId="LiveId" clId="{A8D07786-2B69-41D9-A173-693C38A4D355}" dt="2020-12-09T13:13:59.201" v="52"/>
        <pc:sldMkLst>
          <pc:docMk/>
          <pc:sldMk cId="777801340" sldId="276"/>
        </pc:sldMkLst>
        <pc:spChg chg="del">
          <ac:chgData name="nikita thakkar" userId="6fbd4281ef4c2541" providerId="LiveId" clId="{A8D07786-2B69-41D9-A173-693C38A4D355}" dt="2020-12-09T13:13:59.201" v="52"/>
          <ac:spMkLst>
            <pc:docMk/>
            <pc:sldMk cId="777801340" sldId="276"/>
            <ac:spMk id="3" creationId="{9795D44C-8F76-4EC2-A3CA-5F1BE752F8C0}"/>
          </ac:spMkLst>
        </pc:spChg>
        <pc:picChg chg="add mod">
          <ac:chgData name="nikita thakkar" userId="6fbd4281ef4c2541" providerId="LiveId" clId="{A8D07786-2B69-41D9-A173-693C38A4D355}" dt="2020-12-09T13:13:59.201" v="52"/>
          <ac:picMkLst>
            <pc:docMk/>
            <pc:sldMk cId="777801340" sldId="276"/>
            <ac:picMk id="4" creationId="{AB3E2729-8E95-4FDC-91D9-5B0A641F15CC}"/>
          </ac:picMkLst>
        </pc:picChg>
      </pc:sldChg>
      <pc:sldChg chg="addSp new">
        <pc:chgData name="nikita thakkar" userId="6fbd4281ef4c2541" providerId="LiveId" clId="{A8D07786-2B69-41D9-A173-693C38A4D355}" dt="2020-12-09T13:16:37.822" v="54"/>
        <pc:sldMkLst>
          <pc:docMk/>
          <pc:sldMk cId="1812207603" sldId="277"/>
        </pc:sldMkLst>
        <pc:picChg chg="add">
          <ac:chgData name="nikita thakkar" userId="6fbd4281ef4c2541" providerId="LiveId" clId="{A8D07786-2B69-41D9-A173-693C38A4D355}" dt="2020-12-09T13:16:37.822" v="54"/>
          <ac:picMkLst>
            <pc:docMk/>
            <pc:sldMk cId="1812207603" sldId="277"/>
            <ac:picMk id="4" creationId="{AD8FBBB4-865B-4B26-B443-C34BBB03BF3B}"/>
          </ac:picMkLst>
        </pc:picChg>
      </pc:sldChg>
      <pc:sldChg chg="addSp delSp modSp new">
        <pc:chgData name="nikita thakkar" userId="6fbd4281ef4c2541" providerId="LiveId" clId="{A8D07786-2B69-41D9-A173-693C38A4D355}" dt="2020-12-09T13:17:30.383" v="56"/>
        <pc:sldMkLst>
          <pc:docMk/>
          <pc:sldMk cId="2881809657" sldId="278"/>
        </pc:sldMkLst>
        <pc:spChg chg="del">
          <ac:chgData name="nikita thakkar" userId="6fbd4281ef4c2541" providerId="LiveId" clId="{A8D07786-2B69-41D9-A173-693C38A4D355}" dt="2020-12-09T13:17:30.383" v="56"/>
          <ac:spMkLst>
            <pc:docMk/>
            <pc:sldMk cId="2881809657" sldId="278"/>
            <ac:spMk id="3" creationId="{8CCDDA35-4862-4EF4-AAEA-378C23A07174}"/>
          </ac:spMkLst>
        </pc:spChg>
        <pc:picChg chg="add mod">
          <ac:chgData name="nikita thakkar" userId="6fbd4281ef4c2541" providerId="LiveId" clId="{A8D07786-2B69-41D9-A173-693C38A4D355}" dt="2020-12-09T13:17:30.383" v="56"/>
          <ac:picMkLst>
            <pc:docMk/>
            <pc:sldMk cId="2881809657" sldId="278"/>
            <ac:picMk id="4" creationId="{57B65770-7AD0-4148-8F4E-966358B02DE8}"/>
          </ac:picMkLst>
        </pc:picChg>
      </pc:sldChg>
      <pc:sldChg chg="addSp delSp modSp new mod">
        <pc:chgData name="nikita thakkar" userId="6fbd4281ef4c2541" providerId="LiveId" clId="{A8D07786-2B69-41D9-A173-693C38A4D355}" dt="2020-12-09T13:18:38.650" v="59" actId="14100"/>
        <pc:sldMkLst>
          <pc:docMk/>
          <pc:sldMk cId="806958627" sldId="279"/>
        </pc:sldMkLst>
        <pc:spChg chg="del">
          <ac:chgData name="nikita thakkar" userId="6fbd4281ef4c2541" providerId="LiveId" clId="{A8D07786-2B69-41D9-A173-693C38A4D355}" dt="2020-12-09T13:18:34.167" v="58"/>
          <ac:spMkLst>
            <pc:docMk/>
            <pc:sldMk cId="806958627" sldId="279"/>
            <ac:spMk id="3" creationId="{0CB9FBE6-A226-473B-8AF4-90F2CA5142B0}"/>
          </ac:spMkLst>
        </pc:spChg>
        <pc:picChg chg="add mod">
          <ac:chgData name="nikita thakkar" userId="6fbd4281ef4c2541" providerId="LiveId" clId="{A8D07786-2B69-41D9-A173-693C38A4D355}" dt="2020-12-09T13:18:38.650" v="59" actId="14100"/>
          <ac:picMkLst>
            <pc:docMk/>
            <pc:sldMk cId="806958627" sldId="279"/>
            <ac:picMk id="4" creationId="{52E642B7-A465-46D3-87A4-CE38D7EC90C6}"/>
          </ac:picMkLst>
        </pc:picChg>
      </pc:sldChg>
      <pc:sldChg chg="delSp modSp new mod">
        <pc:chgData name="nikita thakkar" userId="6fbd4281ef4c2541" providerId="LiveId" clId="{A8D07786-2B69-41D9-A173-693C38A4D355}" dt="2020-12-09T13:31:09.051" v="257" actId="20577"/>
        <pc:sldMkLst>
          <pc:docMk/>
          <pc:sldMk cId="1649255973" sldId="280"/>
        </pc:sldMkLst>
        <pc:spChg chg="mod">
          <ac:chgData name="nikita thakkar" userId="6fbd4281ef4c2541" providerId="LiveId" clId="{A8D07786-2B69-41D9-A173-693C38A4D355}" dt="2020-12-09T13:31:09.051" v="257" actId="20577"/>
          <ac:spMkLst>
            <pc:docMk/>
            <pc:sldMk cId="1649255973" sldId="280"/>
            <ac:spMk id="2" creationId="{C0D3EC59-3606-4548-B554-4F2D9FB6C0FE}"/>
          </ac:spMkLst>
        </pc:spChg>
        <pc:spChg chg="del mod">
          <ac:chgData name="nikita thakkar" userId="6fbd4281ef4c2541" providerId="LiveId" clId="{A8D07786-2B69-41D9-A173-693C38A4D355}" dt="2020-12-09T13:30:51.601" v="253" actId="478"/>
          <ac:spMkLst>
            <pc:docMk/>
            <pc:sldMk cId="1649255973" sldId="280"/>
            <ac:spMk id="3" creationId="{6A736CAB-80DB-4356-8123-B45A4D79758A}"/>
          </ac:spMkLst>
        </pc:spChg>
      </pc:sldChg>
      <pc:sldChg chg="delSp modSp new mod ord">
        <pc:chgData name="nikita thakkar" userId="6fbd4281ef4c2541" providerId="LiveId" clId="{A8D07786-2B69-41D9-A173-693C38A4D355}" dt="2020-12-09T13:19:57.611" v="96" actId="27636"/>
        <pc:sldMkLst>
          <pc:docMk/>
          <pc:sldMk cId="1337307079" sldId="281"/>
        </pc:sldMkLst>
        <pc:spChg chg="mod">
          <ac:chgData name="nikita thakkar" userId="6fbd4281ef4c2541" providerId="LiveId" clId="{A8D07786-2B69-41D9-A173-693C38A4D355}" dt="2020-12-09T13:19:57.611" v="96" actId="27636"/>
          <ac:spMkLst>
            <pc:docMk/>
            <pc:sldMk cId="1337307079" sldId="281"/>
            <ac:spMk id="2" creationId="{04DD7F44-1B9F-49A2-B536-562323DB10CE}"/>
          </ac:spMkLst>
        </pc:spChg>
        <pc:spChg chg="del mod">
          <ac:chgData name="nikita thakkar" userId="6fbd4281ef4c2541" providerId="LiveId" clId="{A8D07786-2B69-41D9-A173-693C38A4D355}" dt="2020-12-09T13:19:53.679" v="94" actId="478"/>
          <ac:spMkLst>
            <pc:docMk/>
            <pc:sldMk cId="1337307079" sldId="281"/>
            <ac:spMk id="3" creationId="{A1D28DA9-A618-4B02-B371-F22325CD0C2E}"/>
          </ac:spMkLst>
        </pc:spChg>
      </pc:sldChg>
      <pc:sldChg chg="addSp delSp modSp new mod">
        <pc:chgData name="nikita thakkar" userId="6fbd4281ef4c2541" providerId="LiveId" clId="{A8D07786-2B69-41D9-A173-693C38A4D355}" dt="2020-12-09T13:24:14.998" v="151" actId="14100"/>
        <pc:sldMkLst>
          <pc:docMk/>
          <pc:sldMk cId="3307506285" sldId="282"/>
        </pc:sldMkLst>
        <pc:spChg chg="del">
          <ac:chgData name="nikita thakkar" userId="6fbd4281ef4c2541" providerId="LiveId" clId="{A8D07786-2B69-41D9-A173-693C38A4D355}" dt="2020-12-09T13:24:12.690" v="150"/>
          <ac:spMkLst>
            <pc:docMk/>
            <pc:sldMk cId="3307506285" sldId="282"/>
            <ac:spMk id="3" creationId="{698CE249-BC44-42E3-83B5-91CA8A4C966E}"/>
          </ac:spMkLst>
        </pc:spChg>
        <pc:picChg chg="add mod">
          <ac:chgData name="nikita thakkar" userId="6fbd4281ef4c2541" providerId="LiveId" clId="{A8D07786-2B69-41D9-A173-693C38A4D355}" dt="2020-12-09T13:24:14.998" v="151" actId="14100"/>
          <ac:picMkLst>
            <pc:docMk/>
            <pc:sldMk cId="3307506285" sldId="282"/>
            <ac:picMk id="4" creationId="{6899B074-1973-417A-A469-5E4765C11EB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831D-8FEF-4B73-853A-BE6E7AAE9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C453F-EE8C-46F7-9541-2ADA142AE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D28D3-B132-4ED2-A57A-66131E0BC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836F2-DC90-49ED-8C51-2B277E9C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A4815-4805-467A-89DB-6795CC22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1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19F4-BC2D-4D98-A911-679A9518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526D3-4E60-44C0-A4F8-695795E2E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DC98F-A8F0-44A6-B7B8-FDB48653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3F795-876B-4E5A-98D1-6085A79B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92BFF-E470-423D-BF77-04FDF23D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02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861E6E-1982-447B-81D4-5EF4D182E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0F63A-90A8-47BF-95F9-1434EF427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FE9A0-8A8A-481B-B8AE-29EA67CA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5A774-984B-4982-880E-68A35668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FCF32-7642-468B-AA27-D1838808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24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84F8-4E72-4A13-A797-5123401B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2FC1-63FD-4098-BA2F-D85016FA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FD48F-014D-4132-A818-2D237A8D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23ECA-F8C9-42DB-B8B9-3F6FD26F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590F2-33BF-45B9-B8D5-40676C77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8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1537-D846-4022-8F40-82ED2C36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32EAE-09D0-445A-B541-ECE14F634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8F02E-3F7E-4D97-8B48-95496F0F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008DE-8D78-483E-81B0-89EFC5F0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74928-8250-406C-8D44-062EC596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03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04F1-EFEC-4C9E-BB1F-2AB146A4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4D502-197C-4A7C-BBC5-69DECBC97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A5448-CF40-4360-8197-B1AAB0958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534A4-7BD1-4C70-A6CC-54DFC5A8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506F3-5D31-4F0A-B5CC-C062530B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ADA95-3A7D-4086-B470-4605E7B3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73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2A95-8C17-4DC1-A7B8-5D385FF2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D1BF3-E8BD-49B8-A724-A2A721A7B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4A9D2-AE58-49E9-B8EE-7E5EE9268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70A21-B966-461D-8077-67BD0F190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F8E1C-8017-4312-951C-200F0BCF9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324188-71E8-4DC7-9B94-350E91D5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09C4BC-5256-48E3-80D7-297A3DF5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D49BE-726D-4A6D-B722-C3F3751B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3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C2A5-9AED-4D97-8823-50CBC357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A0F5B-4788-40FA-B094-A3E95ECA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6639B-EA13-404D-A57F-672C1E65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DFA5E-A388-4DA8-9806-B4EAACC4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15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040CC-58EC-42EA-8D3B-8FE0041C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3D8E9-E0A0-4F38-A902-010755CF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86A53-9392-4F05-8478-B49C0A01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91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1FAA-2CAF-48CE-B46D-9FBE02A20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F178-0988-4EF1-B50A-441F1664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B9AF4-8118-4A64-9DC4-7E8138A3C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CFA7B-5290-4C6E-8CE7-0D50972D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F6841-2240-476C-AE22-6C3E3062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17E28-59B4-448B-B866-A78480ED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28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AB94-CB46-4730-ACF8-402A7BF0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C563B-D30C-4C27-B03A-8162D3A79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3851C-27F1-46EC-9C77-5840A84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D25CD-6141-4E2C-8B34-DCB24AB5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19CA5-B738-4684-9503-F933014C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9421E-2200-4067-8ED3-032F6E2E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94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8C9E2-F043-4C4D-AE48-CE61068EE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55AD2-9BDF-4B94-9547-820BE957E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F56FE-0709-4D76-8FC3-01515C45D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6250B-CFEE-411A-968E-3471C63DB3BA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F9DDA-D8B1-45E8-AC3A-4157466CC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7C2AF-B5C8-4461-81CD-CD2D9B07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7B411-79DA-47CA-B5AC-DD145FA5C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44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7F44-1B9F-49A2-B536-562323DB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Multiple linear regression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730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929E-33D6-4562-9F74-871F0EA2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620D1A-8383-41C5-A6CE-C1441BE98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378" y="1825625"/>
            <a:ext cx="79352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02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A262-0C5E-4D45-BC93-5234E747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F23600-46DA-4281-AE8A-70225EF37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882" y="1825625"/>
            <a:ext cx="77002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3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0BF4-69B8-4D9D-866C-9DF277BB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E925C-4CF1-45A2-80D9-4D64766FE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928" y="1825625"/>
            <a:ext cx="82801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83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CD27-E6A0-46D1-8378-02FAB679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21124D-43E6-4CCC-8B9F-6CB5E9065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161" y="1825625"/>
            <a:ext cx="83536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12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BE6F-77A5-4B89-B1CB-0B833024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6760AD-3308-4181-8A8B-4D49E837A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527" y="1825625"/>
            <a:ext cx="82489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18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3C6D-7582-4C72-9A37-C6C10884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285751-529D-491F-A38E-9F29F0B14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987" y="1825625"/>
            <a:ext cx="80180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1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1C4C-0778-462C-B865-CB8FC5E8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0A59AF-CF24-45BB-8279-04F27E8ED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268" y="1825625"/>
            <a:ext cx="80854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BC3B-C3BA-4F2A-AB12-15F1B325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B2FF87-1675-40A3-983C-44B4CD5EB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555" y="1825625"/>
            <a:ext cx="80908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7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5D52-55B2-4231-BAB3-A875EF90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1FEC1E-D6E4-4ABB-813E-E42E0ECBD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783" y="1825625"/>
            <a:ext cx="81344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5A23-3DF6-4127-99CB-38E5CCF6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9D6523-EB7D-4E8E-B7C4-F8A72B25F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30" y="1825625"/>
            <a:ext cx="90883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7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B9D5-4E0A-486C-AC24-26FE2AAB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99B074-1973-417A-A469-5E4765C11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284" y="1825625"/>
            <a:ext cx="8329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06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02B2-6ABA-4EEC-B00F-B01B25E4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712F20-A4BA-409C-B613-E5496A355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714" y="1825625"/>
            <a:ext cx="82565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11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345EB-501C-4ADC-B1B6-02D3BB5A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37DBCC-5107-4037-97C6-B38627F42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562" y="1825625"/>
            <a:ext cx="80088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1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54C8-8806-4E98-9EE3-0D2B2421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691D39-8D27-45D3-95A4-59C04BD34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980" y="1825625"/>
            <a:ext cx="77620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7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F65D-88E5-45F4-966E-5440F608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E2729-8E95-4FDC-91D9-5B0A641F1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373" y="1825625"/>
            <a:ext cx="7443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1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8AE2-7DD4-47E9-8632-605A1329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47D7B-79DC-4A2C-B0FC-F6038C118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FBBB4-865B-4B26-B443-C34BBB03B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504417"/>
            <a:ext cx="10659963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07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DECA-1A68-4878-8F4E-5F050E52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B65770-7AD0-4148-8F4E-966358B02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967" y="1825625"/>
            <a:ext cx="82280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09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24BD-7372-4D23-B58F-84113582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E642B7-A465-46D3-87A4-CE38D7EC9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947" y="1825625"/>
            <a:ext cx="8374105" cy="459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8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EC59-3606-4548-B554-4F2D9FB6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379" y="2627062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Thankyou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925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A025-5062-46EA-A5A8-9C5BDB0F0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C0D20-3CBB-455A-B89B-9C87250B6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989045"/>
            <a:ext cx="9659698" cy="5069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889A2-4C75-402B-B481-64A8866D1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80" y="218627"/>
            <a:ext cx="703529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2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9C3E-8ED7-4E28-A63C-D99C4D50C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29" y="50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always necessary to plot the data so that we come to know to start with a regression is </a:t>
            </a:r>
            <a:r>
              <a:rPr lang="en-US" dirty="0" err="1"/>
              <a:t>agood</a:t>
            </a:r>
            <a:r>
              <a:rPr lang="en-US" dirty="0"/>
              <a:t> idea or not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EC38DE-D4CE-4618-9963-746A9D977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829" y="2117558"/>
            <a:ext cx="10155067" cy="398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4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5B57-7B33-4F04-96CF-773932E7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8A94D4-E012-4B1A-A148-EF57078B3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768" y="1825625"/>
            <a:ext cx="77264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74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233-6563-48B6-9669-C7154935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2B83BD-B771-4507-AEBF-7A9446705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624" y="1825625"/>
            <a:ext cx="6784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3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799B-09D4-4A77-AAC7-8EB15DF3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3C116-B328-4044-B357-64CEA4B01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7C309-E73D-4C89-AAB7-7D47BE8B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378" y="1497768"/>
            <a:ext cx="9478698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5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7045-E12A-45EA-9284-3BC3855C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E65CD9-920A-4D0A-8920-89A33EB78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336" y="1825625"/>
            <a:ext cx="73353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4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AC29-AC22-47BD-BDA9-E94B631A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1774F5-4344-4AF8-A574-FB171167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423" y="1825625"/>
            <a:ext cx="80431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1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31</Words>
  <Application>Microsoft Office PowerPoint</Application>
  <PresentationFormat>Widescreen</PresentationFormat>
  <Paragraphs>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 Multiple linear regression </vt:lpstr>
      <vt:lpstr>PowerPoint Presentation</vt:lpstr>
      <vt:lpstr>PowerPoint Presentation</vt:lpstr>
      <vt:lpstr>It is always necessary to plot the data so that we come to know to start with a regression is agood idea or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 thakkar</dc:creator>
  <cp:lastModifiedBy>nikita thakkar</cp:lastModifiedBy>
  <cp:revision>2</cp:revision>
  <dcterms:created xsi:type="dcterms:W3CDTF">2020-12-09T12:54:45Z</dcterms:created>
  <dcterms:modified xsi:type="dcterms:W3CDTF">2020-12-09T13:31:12Z</dcterms:modified>
</cp:coreProperties>
</file>